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67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348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C0731-F67E-E3B5-3FCC-F6447730C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52EF47-9128-107B-EA5F-5876DAFA8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31C6-F218-FA86-A930-B2B6BF04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23D0E-7D2B-EB19-3BDB-982F529F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41C964-ED47-76C6-447B-54177CBE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563FA-9ACB-773F-EE77-646CF334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372005-301F-33DE-32E4-979ED49A1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61FA1-6F0A-7C67-B2CB-BAB8F478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25566-83A3-476C-9972-3B2A1395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3977A-2372-D9B9-BAFE-BAF29179F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4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7574B0-4747-0CEF-2E47-5B8FAD735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F3776-4335-420A-4FDC-1A812D3EA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0B95-A681-4BE1-8FB4-A86680D4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057FE-813E-1EE9-C945-DCE4559B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ED9F1-BCC2-273B-1E11-C3328823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04444-C51D-093C-2DDB-2F52E813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667FE-C91C-F87B-5BB6-EBEC594E3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0A7ED-886A-7D1A-0A3A-E83D7A6D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0CE234-B6B4-435A-3E00-7E4E622F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52E820-1937-02B7-4E91-38316AE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D6C72-9207-7B71-2133-BD9174F3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BBC83-1D52-FD8A-5D3F-C6EB69762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D7BC3-8EF1-9059-F78E-C949C032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8411A-A29B-15CD-6D98-171C4845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9F4F1-7A32-8F42-1C50-FF3CF11D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9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3868E-8738-169B-D76D-75201A2F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6FC235-CFA8-D034-7E96-D4C7A2FB4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FF72BE-5A9B-ECC3-4D85-BAC2EC3B2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574F9-798E-CB54-DED5-DDD9528D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C9EE3-29B6-1D2A-292F-5BC9465E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30744A-B39B-B443-5D72-818BAB73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0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B69D4-48DA-9198-CA0A-963DCC17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17612-2D53-33C0-0271-679BDF772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7BEA1A-21AF-6CF2-5131-90D9E02B6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89FE25-0817-2B16-A057-8A31D852F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D9A9DF-22F5-F06F-2892-FF80E1B37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CC623F-21E0-E06A-CFE1-58A00769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CD8C02-BE04-D6ED-12B3-E1DD7168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DB1AFF-0229-B035-96C8-4A0EBAD1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0B6DD-61C1-72AE-DC4B-030A52ED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FD6D0F-F58B-7C1A-853C-DA3577DA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DFE05F-CD19-21B7-57B4-7226927A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F34203-B357-107B-8EBE-AB819B75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4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04B28C-F0B7-C474-9354-254CD378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852789-2CA2-DEFF-CAB1-60254CBD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B3BDBD-B93B-7EEA-48D0-2BB641E5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A33A2-668F-AE66-C736-C3C98B53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1129-52A3-B35B-715A-AC2BF4FE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F7C8F-2589-FFF4-727B-93DAE134C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55A6AB-889F-0DB9-CFCE-FE480085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05376F-A327-354C-E0BC-23FD9EAE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4A7C97-9889-1B2F-2A9C-546000F6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3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16BC7-D400-5192-EEFE-408F3C0B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71373E-2C4B-3E70-B57C-B4564C083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AC2124-1372-D816-66C8-F18064EAE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3BDCBB-B1E8-57E1-0B35-6CB31B2F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3A81E-0533-717E-D33E-F8336F53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D46767-EBF0-81F7-1324-C513B877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90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751C1-C974-8974-20F9-19407B00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152823-1207-5E03-5068-D4B5D82C9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453DA2-3C66-F963-EEC9-8DF1B3F0D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7B23-3E3C-44EC-93DF-F952431F8CCC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0CFFB-D350-8558-614E-471C1F55F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04306-84F6-3EC1-05B2-593A1AFF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120A-0B81-4C9A-A44B-A975EA8B13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8FB7994-B904-0EE3-F887-34D7042A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55" y="764136"/>
            <a:ext cx="6102690" cy="38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1A355FA-E9F5-4ECD-C94C-0F5720040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863" y="3493539"/>
            <a:ext cx="10582274" cy="2387600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В ОТПУСК С ПРОФСОЮЗОМ</a:t>
            </a:r>
          </a:p>
        </p:txBody>
      </p:sp>
    </p:spTree>
    <p:extLst>
      <p:ext uri="{BB962C8B-B14F-4D97-AF65-F5344CB8AC3E}">
        <p14:creationId xmlns:p14="http://schemas.microsoft.com/office/powerpoint/2010/main" val="851597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5F126-B696-1653-38F0-62529469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357" y="47918"/>
            <a:ext cx="3617285" cy="1755037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ОТПУСК</a:t>
            </a:r>
          </a:p>
        </p:txBody>
      </p:sp>
      <p:pic>
        <p:nvPicPr>
          <p:cNvPr id="4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780C4B-200C-968E-2E60-B4C35002A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08" y="2555020"/>
            <a:ext cx="2604378" cy="3787413"/>
          </a:xfrm>
        </p:spPr>
      </p:pic>
      <p:pic>
        <p:nvPicPr>
          <p:cNvPr id="6" name="Рисунок 5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6769CF2-6457-AC28-FB9E-1D230049A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981284"/>
            <a:ext cx="4216865" cy="2432807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9150BD1-B6C5-E4CA-A99B-603647E69BA3}"/>
              </a:ext>
            </a:extLst>
          </p:cNvPr>
          <p:cNvCxnSpPr/>
          <p:nvPr/>
        </p:nvCxnSpPr>
        <p:spPr>
          <a:xfrm>
            <a:off x="6225267" y="1443909"/>
            <a:ext cx="827315" cy="1018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7AFCE14-F09F-27B5-B0C6-3B408362AD29}"/>
              </a:ext>
            </a:extLst>
          </p:cNvPr>
          <p:cNvCxnSpPr>
            <a:cxnSpLocks/>
          </p:cNvCxnSpPr>
          <p:nvPr/>
        </p:nvCxnSpPr>
        <p:spPr>
          <a:xfrm flipH="1">
            <a:off x="4671267" y="1429141"/>
            <a:ext cx="777000" cy="1033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6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3CFE4-752C-82A3-2EE0-05F077A6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831" y="500062"/>
            <a:ext cx="7907385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  <a:effectLst/>
                <a:latin typeface="Verdana Pro Cond Black" panose="020B0A06030504040204" pitchFamily="34" charset="0"/>
                <a:ea typeface="Calibri" panose="020F0502020204030204" pitchFamily="34" charset="0"/>
              </a:rPr>
              <a:t>ПРОФСОЮЗНОЕ ТУРАГЕНТСТВО</a:t>
            </a:r>
            <a:endParaRPr lang="ru-RU" sz="8000" dirty="0">
              <a:solidFill>
                <a:schemeClr val="accent5">
                  <a:lumMod val="75000"/>
                </a:schemeClr>
              </a:solidFill>
              <a:latin typeface="Verdana Pro Cond Black" panose="020B0A06030504040204" pitchFamily="34" charset="0"/>
            </a:endParaRPr>
          </a:p>
        </p:txBody>
      </p:sp>
      <p:pic>
        <p:nvPicPr>
          <p:cNvPr id="6" name="Объект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B335BCA-588B-F72A-EB02-8DD3949A0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37" y="2161154"/>
            <a:ext cx="3077460" cy="4351338"/>
          </a:xfrm>
        </p:spPr>
      </p:pic>
      <p:pic>
        <p:nvPicPr>
          <p:cNvPr id="4" name="Рисунок 3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CB57F38-B76C-A356-8E76-2AFB66C15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345508"/>
            <a:ext cx="3257278" cy="187919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алендарь&#10;&#10;Автоматически созданное описание">
            <a:extLst>
              <a:ext uri="{FF2B5EF4-FFF2-40B4-BE49-F238E27FC236}">
                <a16:creationId xmlns:a16="http://schemas.microsoft.com/office/drawing/2014/main" id="{AED8B5E1-F9A8-98F6-D3F8-A3EB05D24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54" y="2161154"/>
            <a:ext cx="30774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19915-7402-0AC6-EA4B-1D52AB1C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114" y="345508"/>
            <a:ext cx="7457247" cy="1325563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ДОВЕДЕНИЕ ИНФОРМАЦИИ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7AC93D-49F8-2AD4-6A24-BD8B454A9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18" y="2329324"/>
            <a:ext cx="3548136" cy="4528676"/>
          </a:xfrm>
        </p:spPr>
      </p:pic>
      <p:pic>
        <p:nvPicPr>
          <p:cNvPr id="4" name="Рисунок 3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D831B6A9-5EA9-EF52-7B52-DBA3A1F7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06171"/>
            <a:ext cx="3257278" cy="1879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40DCF-318A-0FE7-A986-6EAA13FC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979" y="2353698"/>
            <a:ext cx="2964712" cy="4504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47F7F-E7F8-4B8A-85A4-EA9F883A48BF}"/>
              </a:ext>
            </a:extLst>
          </p:cNvPr>
          <p:cNvSpPr txBox="1"/>
          <p:nvPr/>
        </p:nvSpPr>
        <p:spPr>
          <a:xfrm>
            <a:off x="2410955" y="1671070"/>
            <a:ext cx="1709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ПИСЬМО 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ПО ЭЛ. ПОЧТЕ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D5A66-2FD2-4E0F-066E-A76463F48E8D}"/>
              </a:ext>
            </a:extLst>
          </p:cNvPr>
          <p:cNvSpPr txBox="1"/>
          <p:nvPr/>
        </p:nvSpPr>
        <p:spPr>
          <a:xfrm>
            <a:off x="5766383" y="1671071"/>
            <a:ext cx="255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ЧАТ ПРЕДСЕДАТЕЛЕЙ 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ВАЙБЕР</a:t>
            </a:r>
          </a:p>
        </p:txBody>
      </p:sp>
      <p:pic>
        <p:nvPicPr>
          <p:cNvPr id="3076" name="Picture 4" descr="Картинки для презентации люди - 84 фото">
            <a:extLst>
              <a:ext uri="{FF2B5EF4-FFF2-40B4-BE49-F238E27FC236}">
                <a16:creationId xmlns:a16="http://schemas.microsoft.com/office/drawing/2014/main" id="{A8536D3D-E101-74EF-62B0-EB12E90D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936" y="3264407"/>
            <a:ext cx="2060499" cy="20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трелка png на прозрачном фоне для текста: 2 тыс изображений найдено в  Яндекс Картинках">
            <a:extLst>
              <a:ext uri="{FF2B5EF4-FFF2-40B4-BE49-F238E27FC236}">
                <a16:creationId xmlns:a16="http://schemas.microsoft.com/office/drawing/2014/main" id="{A04D6F4A-9755-613C-B4A0-D190AB98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045" y="3926719"/>
            <a:ext cx="1362891" cy="7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6663FB-314F-6739-5757-70E7887B5A42}"/>
              </a:ext>
            </a:extLst>
          </p:cNvPr>
          <p:cNvSpPr txBox="1"/>
          <p:nvPr/>
        </p:nvSpPr>
        <p:spPr>
          <a:xfrm>
            <a:off x="10109219" y="2353698"/>
            <a:ext cx="171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РАБОЧИЙ ЧАТ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ВАЙБЕР</a:t>
            </a:r>
          </a:p>
        </p:txBody>
      </p:sp>
    </p:spTree>
    <p:extLst>
      <p:ext uri="{BB962C8B-B14F-4D97-AF65-F5344CB8AC3E}">
        <p14:creationId xmlns:p14="http://schemas.microsoft.com/office/powerpoint/2010/main" val="406266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0EC595-2BD7-F5D4-8A1B-5BF598F3FA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67" y="2300490"/>
            <a:ext cx="3077461" cy="4351339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C8AC85-8C05-93C1-A6D8-80FB28D8DE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47" y="2300491"/>
            <a:ext cx="3077461" cy="4351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7F0B7-B980-9DEF-1528-0D026C42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476" y="353117"/>
            <a:ext cx="7388952" cy="1325563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ПРИМЕРЫ ПРЕДЛОЖЕНИЙ</a:t>
            </a:r>
          </a:p>
        </p:txBody>
      </p:sp>
      <p:pic>
        <p:nvPicPr>
          <p:cNvPr id="6" name="Объект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5E735AD-2996-6128-A2D2-4BE311819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20" y="1821225"/>
            <a:ext cx="3077460" cy="4351338"/>
          </a:xfrm>
        </p:spPr>
      </p:pic>
      <p:pic>
        <p:nvPicPr>
          <p:cNvPr id="4" name="Рисунок 3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AA3F560-FCA6-7243-E899-4794A235A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06171"/>
            <a:ext cx="3257278" cy="18791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D543F22-8DDC-DADE-5049-54CC73DF8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28" y="1821225"/>
            <a:ext cx="30774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10553FF-BA0C-65A4-3DDE-D54CC20E0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34" y="1571477"/>
            <a:ext cx="3489125" cy="493340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89DC859-0C6E-C25E-2F1C-1DEE16AC3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" y="206171"/>
            <a:ext cx="3257278" cy="18791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E9C8AD3-4D85-D2B8-4581-19A176B9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476" y="353117"/>
            <a:ext cx="7388952" cy="1325563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РАЗБЕРЕМ НА ПРИМЕРЕ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674AFB3-DA54-2BC3-10A9-0915BFAE8E49}"/>
              </a:ext>
            </a:extLst>
          </p:cNvPr>
          <p:cNvSpPr/>
          <p:nvPr/>
        </p:nvSpPr>
        <p:spPr>
          <a:xfrm>
            <a:off x="8155712" y="6211491"/>
            <a:ext cx="1197294" cy="293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9BE021FB-A6D6-9DC9-6FF1-486998262328}"/>
              </a:ext>
            </a:extLst>
          </p:cNvPr>
          <p:cNvCxnSpPr>
            <a:cxnSpLocks/>
            <a:stCxn id="42" idx="6"/>
            <a:endCxn id="13" idx="2"/>
          </p:cNvCxnSpPr>
          <p:nvPr/>
        </p:nvCxnSpPr>
        <p:spPr>
          <a:xfrm>
            <a:off x="6934337" y="5720823"/>
            <a:ext cx="1221375" cy="637364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C770F8C0-6175-2533-A0EE-EB4A2452B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28576" r="6240" b="49696"/>
          <a:stretch/>
        </p:blipFill>
        <p:spPr>
          <a:xfrm>
            <a:off x="1199501" y="2107970"/>
            <a:ext cx="6149308" cy="2149706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951427B2-3367-8363-F840-A996DFD47410}"/>
              </a:ext>
            </a:extLst>
          </p:cNvPr>
          <p:cNvCxnSpPr>
            <a:cxnSpLocks/>
            <a:stCxn id="29" idx="3"/>
            <a:endCxn id="39" idx="1"/>
          </p:cNvCxnSpPr>
          <p:nvPr/>
        </p:nvCxnSpPr>
        <p:spPr>
          <a:xfrm>
            <a:off x="7348809" y="3182823"/>
            <a:ext cx="741453" cy="374629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0ABB5A9-B1C4-3C73-0244-E984C2C73113}"/>
              </a:ext>
            </a:extLst>
          </p:cNvPr>
          <p:cNvSpPr/>
          <p:nvPr/>
        </p:nvSpPr>
        <p:spPr>
          <a:xfrm>
            <a:off x="8090262" y="2969624"/>
            <a:ext cx="3237974" cy="1175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2A1F19D0-EFF7-1201-9AEB-AA6B3CD4F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95462" r="62991" b="141"/>
          <a:stretch/>
        </p:blipFill>
        <p:spPr>
          <a:xfrm>
            <a:off x="2336211" y="5083459"/>
            <a:ext cx="4598126" cy="1274728"/>
          </a:xfrm>
          <a:prstGeom prst="ellipse">
            <a:avLst/>
          </a:prstGeom>
          <a:ln w="5715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Рисунок 5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92E7477F-F51D-75C0-030B-96B704C0A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49633" r="12893" b="47913"/>
          <a:stretch/>
        </p:blipFill>
        <p:spPr>
          <a:xfrm>
            <a:off x="334577" y="4484715"/>
            <a:ext cx="7260545" cy="33824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B7A16367-5B9E-5025-2B71-58F9F695CD8C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7595122" y="4078025"/>
            <a:ext cx="495140" cy="575810"/>
          </a:xfrm>
          <a:prstGeom prst="bent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66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EFFF2-F5AB-3222-621A-2557D03B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40" y="269330"/>
            <a:ext cx="10640466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5">
                    <a:lumMod val="75000"/>
                  </a:schemeClr>
                </a:solidFill>
                <a:effectLst/>
                <a:latin typeface="Verdana Pro Cond Black" panose="020B0A0603050404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СПИСОК ПАРТНЁРОВ В КАТЕГОРИИ ОТДЫХ</a:t>
            </a:r>
            <a:endParaRPr lang="ru-RU" sz="8000" dirty="0">
              <a:solidFill>
                <a:schemeClr val="accent5">
                  <a:lumMod val="75000"/>
                </a:schemeClr>
              </a:solidFill>
              <a:latin typeface="Verdana Pro Cond Black" panose="020B0A06030504040204" pitchFamily="34" charset="0"/>
            </a:endParaRP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D909CD-BBEA-4FE5-23BE-C191069DF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8" y="2275250"/>
            <a:ext cx="2446341" cy="35575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D25D1-D272-03BD-722E-BC316C86FD71}"/>
              </a:ext>
            </a:extLst>
          </p:cNvPr>
          <p:cNvSpPr txBox="1"/>
          <p:nvPr/>
        </p:nvSpPr>
        <p:spPr>
          <a:xfrm>
            <a:off x="4408987" y="2475955"/>
            <a:ext cx="7260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222222"/>
                </a:solidFill>
                <a:effectLst/>
                <a:latin typeface="Verdana Pro" panose="020B0604030504040204" pitchFamily="34" charset="0"/>
              </a:rPr>
              <a:t>С профсоюзом Вам доступны санатории, гостевые дома и базы отдыха по России, с которыми Вы можете сэкономить в отпуске.</a:t>
            </a:r>
          </a:p>
          <a:p>
            <a:pPr algn="l"/>
            <a:endParaRPr lang="ru-RU" sz="2400" b="0" i="0" dirty="0">
              <a:solidFill>
                <a:srgbClr val="000000"/>
              </a:solidFill>
              <a:effectLst/>
              <a:latin typeface="Verdana Pro" panose="020B0604030504040204" pitchFamily="34" charset="0"/>
            </a:endParaRPr>
          </a:p>
          <a:p>
            <a:pPr algn="just"/>
            <a:r>
              <a:rPr lang="ru-RU" sz="2400" b="0" i="0" dirty="0">
                <a:solidFill>
                  <a:srgbClr val="222222"/>
                </a:solidFill>
                <a:effectLst/>
                <a:latin typeface="Verdana Pro" panose="020B0604030504040204" pitchFamily="34" charset="0"/>
              </a:rPr>
              <a:t>Более 330 партнёров в 46 областях страны!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Verdana Pro" panose="020B0604030504040204" pitchFamily="34" charset="0"/>
            </a:endParaRPr>
          </a:p>
          <a:p>
            <a:pPr algn="just"/>
            <a:endParaRPr lang="ru-RU" sz="2000" dirty="0">
              <a:solidFill>
                <a:srgbClr val="222222"/>
              </a:solidFill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3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D6EA4-7E20-3B41-C463-A762B49DE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7" y="282937"/>
            <a:ext cx="3964012" cy="63940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558F5B-79F2-5D7D-8D15-C4D9CEE5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5" y="2227218"/>
            <a:ext cx="7904137" cy="31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7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665E0-BCBF-D699-9067-B8767F7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Verdana Pro Cond Black" panose="020B0A06030504040204" pitchFamily="34" charset="0"/>
              </a:rPr>
              <a:t>КОНТАКТНАЯ ИНФОРМАЦИЯ</a:t>
            </a:r>
          </a:p>
        </p:txBody>
      </p:sp>
      <p:pic>
        <p:nvPicPr>
          <p:cNvPr id="6" name="Объект 5" descr="Изображение выглядит как стена, человек, удержание&#10;&#10;Автоматически созданное описание">
            <a:extLst>
              <a:ext uri="{FF2B5EF4-FFF2-40B4-BE49-F238E27FC236}">
                <a16:creationId xmlns:a16="http://schemas.microsoft.com/office/drawing/2014/main" id="{F35F41C2-D81F-7252-AF16-F84BDBF69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4488"/>
            <a:ext cx="4066903" cy="43435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063223-0337-3D3F-C52A-F7A2FB3D471A}"/>
              </a:ext>
            </a:extLst>
          </p:cNvPr>
          <p:cNvSpPr txBox="1"/>
          <p:nvPr/>
        </p:nvSpPr>
        <p:spPr>
          <a:xfrm>
            <a:off x="3814353" y="3098074"/>
            <a:ext cx="7715794" cy="25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Артеева Татьяна Евгеньевна</a:t>
            </a:r>
          </a:p>
          <a:p>
            <a:pPr>
              <a:lnSpc>
                <a:spcPct val="114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руководитель проекта </a:t>
            </a:r>
          </a:p>
          <a:p>
            <a:pPr>
              <a:lnSpc>
                <a:spcPct val="114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Дисконтная карта члена профсоюза</a:t>
            </a:r>
          </a:p>
          <a:p>
            <a:pPr>
              <a:lnSpc>
                <a:spcPct val="114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тел.: 8-932-329-24-12</a:t>
            </a:r>
          </a:p>
          <a:p>
            <a:pPr>
              <a:lnSpc>
                <a:spcPct val="114000"/>
              </a:lnSpc>
            </a:pP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e-mail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Verdana Pro Cond Black" panose="020B0A06030504040204" pitchFamily="34" charset="0"/>
              </a:rPr>
              <a:t>: arteevatea@gmail.com</a:t>
            </a:r>
          </a:p>
        </p:txBody>
      </p:sp>
    </p:spTree>
    <p:extLst>
      <p:ext uri="{BB962C8B-B14F-4D97-AF65-F5344CB8AC3E}">
        <p14:creationId xmlns:p14="http://schemas.microsoft.com/office/powerpoint/2010/main" val="4177233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81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Verdana Pro</vt:lpstr>
      <vt:lpstr>Verdana Pro Cond Black</vt:lpstr>
      <vt:lpstr>Тема Office</vt:lpstr>
      <vt:lpstr>В ОТПУСК С ПРОФСОЮЗОМ</vt:lpstr>
      <vt:lpstr>ОТПУСК</vt:lpstr>
      <vt:lpstr>ПРОФСОЮЗНОЕ ТУРАГЕНТСТВО</vt:lpstr>
      <vt:lpstr>ДОВЕДЕНИЕ ИНФОРМАЦИИ</vt:lpstr>
      <vt:lpstr>ПРИМЕРЫ ПРЕДЛОЖЕНИЙ</vt:lpstr>
      <vt:lpstr>РАЗБЕРЕМ НА ПРИМЕРЕ</vt:lpstr>
      <vt:lpstr>СПИСОК ПАРТНЁРОВ В КАТЕГОРИИ ОТДЫХ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Туризм и путешествия с Дисконтной картой члена профсоюза</dc:title>
  <dc:creator>Alejandro Garcia</dc:creator>
  <cp:lastModifiedBy>Alejandro Garcia</cp:lastModifiedBy>
  <cp:revision>15</cp:revision>
  <dcterms:created xsi:type="dcterms:W3CDTF">2023-04-10T20:23:06Z</dcterms:created>
  <dcterms:modified xsi:type="dcterms:W3CDTF">2023-04-11T08:39:28Z</dcterms:modified>
</cp:coreProperties>
</file>